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78" r:id="rId6"/>
    <p:sldId id="277" r:id="rId7"/>
    <p:sldId id="265" r:id="rId8"/>
    <p:sldId id="273" r:id="rId9"/>
    <p:sldId id="274" r:id="rId10"/>
    <p:sldId id="275" r:id="rId11"/>
    <p:sldId id="276" r:id="rId12"/>
    <p:sldId id="259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7D38-8CFA-7AB2-AAA5-98E18C130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A18E9-A529-37C3-5E46-2B48FCD5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FA0D7-58AF-D6A4-3ECC-C8635EC6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97743-39E2-BD4F-8591-BDDF22B9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0BC9-671A-709A-EB81-167CF024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7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EBFC-3650-ADA7-ABDE-28C02B9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9B974-8B1E-A177-8CE8-656C9F986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B5CFB-343A-7FC6-E971-0DE05AD47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A9F73-347C-A863-AEED-49573727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C0594-1A05-4ECB-A55B-4BC2DB62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9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D0EC7-6E1E-C523-0503-8728575F5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85DE7-5960-5B4A-4693-F329F473A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AA0D0-F000-F485-C31E-95A143863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E3201-CB85-679B-E40B-639904B9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FD1E-3110-8AF6-38FB-D0BD3BD9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1415-F55E-B0E1-BEBB-A354165A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4C3D2-EC38-94B1-9AAE-92CCB5013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FF7FE-FAF6-7B7B-66C0-31A88B6DB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5E42F-DF0E-EE1B-AE9B-DE2B371AC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14AD4-714C-52D3-3D1E-5AE58D59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3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678B-C390-1D64-2D74-D4F6B6B6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6D406-3BFF-4269-B7BD-9C066206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9545C-08CB-7156-7B8F-05179BEBE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0DD4A-C72F-DCF7-1D1E-75055F40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88628-FE2E-B6E2-BFF7-65C0E083E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5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45E3-23F6-52CD-0CCF-109726375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E210B-D1B9-BDE1-A6F3-9E4EEDC5C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7849B-3641-1378-B919-6AE04EF32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B5B07-D0C1-B8EE-A482-51996BF2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BAC5-097D-8F6D-CBEC-5D4BD113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7EE75-21B9-D5BB-35C7-68645673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0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9B86-014B-91C4-68B7-F7630DDC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B0722-0BF4-A2C5-0213-7D1308CF0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BC1C5-D372-F668-9CD0-F5FE2BE63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04966-F2D9-6F43-9BD4-1B394ADFC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58CFC-CCD3-3FCE-DCA9-797CDE6E6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E88BCB-CF3B-1083-4902-63B0DDA6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DC037-457D-A6A5-F031-6716E0A6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5B651-51C4-6F4C-E222-AA0031E3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9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B503-1FC5-6A8C-7A79-E350E065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329739-2055-42D6-3D8D-3F1DE0B7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57AEB-944E-E589-B82D-41B78715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2923A-6307-2BAB-C4D5-F34EF4DC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7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35631-0DC7-CF21-DBBB-8B78E0C7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A1F38-AA65-CECF-79A3-19154DB1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E9448-FF45-B0F7-ECCD-9912C797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8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6BCB-6D15-9DB5-D8B3-2A035E06A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F149A-8970-52E1-01BB-A4E660860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47769-2907-3763-719C-CCF57C025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8ACB0-A096-FCA7-F19F-28525DC54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93ACD-8D65-C042-CFBF-87376856F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57926-7593-D636-71CB-C61ED2D6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AD3C-63AD-671F-D2C5-B5E10BA8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7001E-B45F-3076-A883-6C9FBA5A6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8B072-6C9F-0227-3136-BD50C56F1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2DBF7-960E-7AE8-5D90-204F83EF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120F4-E9D5-B7CF-4944-D8E9F10B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57CE1-331E-B58B-514F-B2C12CF3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CB6F37-373F-C795-E495-5A6D9692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60CB5-A0C0-6E68-E5F0-734D512FE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747D3-EF81-E2F1-A856-A89A16CFC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AF628-E5CB-4E86-AED4-741DA32CBD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EC718-BC44-F010-11B7-B2656A352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D9234-E742-C004-A5FC-24D3FB581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BF489-1701-4EA0-8B47-A7A6CB9EA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8.png"/><Relationship Id="rId5" Type="http://schemas.openxmlformats.org/officeDocument/2006/relationships/image" Target="../media/image12.jpeg"/><Relationship Id="rId10" Type="http://schemas.openxmlformats.org/officeDocument/2006/relationships/image" Target="../media/image25.jpe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65B86FB-AE88-8B53-4182-A4233B0C5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69024"/>
            <a:ext cx="12192000" cy="892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B5F1-0E06-6869-2B35-F1558EE82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83" y="173038"/>
            <a:ext cx="5443538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C09A42-9BBA-A34E-0DF3-AF6590CC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118" y="971549"/>
            <a:ext cx="3970867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5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E7F7D-8ED5-B7C8-4B6E-9F635F12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907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C2F22E5-AB04-6E83-DB33-CB6FFC08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59" y="889485"/>
            <a:ext cx="7775705" cy="56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0C7A10-3215-4D6D-4C60-0DBF50F61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4690">
            <a:off x="8927213" y="-3271202"/>
            <a:ext cx="5443538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088A4-4600-9705-237A-D8EA3C6E291A}"/>
              </a:ext>
            </a:extLst>
          </p:cNvPr>
          <p:cNvSpPr txBox="1">
            <a:spLocks/>
          </p:cNvSpPr>
          <p:nvPr/>
        </p:nvSpPr>
        <p:spPr>
          <a:xfrm rot="20563936">
            <a:off x="277758" y="3823245"/>
            <a:ext cx="892155" cy="20185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 err="1">
                <a:latin typeface="Bradley Hand ITC" panose="03070402050302030203" pitchFamily="66" charset="0"/>
                <a:cs typeface="Times New Roman" panose="02020603050405020304" pitchFamily="18" charset="0"/>
              </a:rPr>
              <a:t>Dispay</a:t>
            </a:r>
            <a:r>
              <a:rPr lang="en-US" sz="11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 all the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AC5B6-AC19-008E-5E05-E4C9B4023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78" y="142267"/>
            <a:ext cx="6858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686A6-F261-AC33-ECE2-20CD499F6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6519">
            <a:off x="5008025" y="-1453531"/>
            <a:ext cx="3945813" cy="29338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59F509-FCD5-ACE5-9EDF-E480E9195C3B}"/>
              </a:ext>
            </a:extLst>
          </p:cNvPr>
          <p:cNvSpPr txBox="1"/>
          <p:nvPr/>
        </p:nvSpPr>
        <p:spPr>
          <a:xfrm rot="21326048">
            <a:off x="5408922" y="481337"/>
            <a:ext cx="314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" panose="02040604050505020304" pitchFamily="18" charset="0"/>
                <a:cs typeface="Times New Roman" panose="02020603050405020304" pitchFamily="18" charset="0"/>
              </a:rPr>
              <a:t>REPORTS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B3156-CB3D-33C2-F611-27867B6CAA42}"/>
              </a:ext>
            </a:extLst>
          </p:cNvPr>
          <p:cNvSpPr txBox="1">
            <a:spLocks/>
          </p:cNvSpPr>
          <p:nvPr/>
        </p:nvSpPr>
        <p:spPr>
          <a:xfrm>
            <a:off x="7644423" y="2266150"/>
            <a:ext cx="3416111" cy="3242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all this data collected, there of course must be an outlet to display it.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report section categories relevant information and The report section provides a display of all the information provided.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information is summarized and the user can browse the records at their leisure.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lead up of all the various functions of the app.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9BB97D-29B5-55B8-7A30-F39C1D88C9A8}"/>
              </a:ext>
            </a:extLst>
          </p:cNvPr>
          <p:cNvGrpSpPr/>
          <p:nvPr/>
        </p:nvGrpSpPr>
        <p:grpSpPr>
          <a:xfrm>
            <a:off x="1991905" y="1627060"/>
            <a:ext cx="4859678" cy="5457848"/>
            <a:chOff x="4910032" y="96087"/>
            <a:chExt cx="4859678" cy="54578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2B0DA3-A29E-4F81-BB8B-21AFC189D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5083" y="535922"/>
              <a:ext cx="4051426" cy="37971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7209A0-D90C-9D79-3156-6E6894A0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032" y="96087"/>
              <a:ext cx="4859678" cy="5457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92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E7F7D-8ED5-B7C8-4B6E-9F635F12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907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DB05C6B-66A8-8843-CA58-827EECBC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3484" y="2174804"/>
            <a:ext cx="9566306" cy="77115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0F9FD-8BC7-E1C7-7203-A9853924C939}"/>
              </a:ext>
            </a:extLst>
          </p:cNvPr>
          <p:cNvSpPr txBox="1"/>
          <p:nvPr/>
        </p:nvSpPr>
        <p:spPr>
          <a:xfrm rot="21402293">
            <a:off x="0" y="4216049"/>
            <a:ext cx="314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" panose="020406040505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514EB-9D7E-BAD7-82DB-E44B680C73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4545" y="-851227"/>
            <a:ext cx="5980682" cy="824921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FF17E-3F36-C4CA-A1AC-E5A0B2A0C887}"/>
              </a:ext>
            </a:extLst>
          </p:cNvPr>
          <p:cNvSpPr txBox="1">
            <a:spLocks/>
          </p:cNvSpPr>
          <p:nvPr/>
        </p:nvSpPr>
        <p:spPr>
          <a:xfrm>
            <a:off x="4811299" y="1273291"/>
            <a:ext cx="6484774" cy="41392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section we conclude our phase for planning how to operate our </a:t>
            </a:r>
            <a:r>
              <a:rPr lang="en-Z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ap.p</a:t>
            </a:r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has been a tough journey where we had to specify how our app should be built according to our preferred way to serve our customers with their full.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thank you for your learning about our demonstration and for your patience and understanding…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44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3346B-8015-68DB-EB33-1BD0667FE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0A5F5-8664-6264-75AB-7FF3C76C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B05C6B-66A8-8843-CA58-827EECBC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6099">
            <a:off x="-1929967" y="242357"/>
            <a:ext cx="9566306" cy="77115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4E7766-59A0-8F7C-94F4-0261E6F5CD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1940">
            <a:off x="-1627602" y="916497"/>
            <a:ext cx="4613402" cy="6363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7F7A5-76F2-F3A9-ADE3-B24241C2A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709">
            <a:off x="6404098" y="5403202"/>
            <a:ext cx="4318901" cy="2518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2144B-04DA-3D45-F88E-AA45C6678C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237">
            <a:off x="4805295" y="3222634"/>
            <a:ext cx="9290988" cy="65690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66E017B-FC61-CE2E-D008-9E8D8B5A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35" y="-102773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0CAD0B-62AC-8E01-9EBB-C031ABDF8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13" y="18328"/>
            <a:ext cx="7953375" cy="5572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95A943-4BEB-2103-8F3D-19D9879AD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76" y="-110776"/>
            <a:ext cx="2015642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940DCF-91C7-0C9E-8CA7-1064CE217E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62" y="-492440"/>
            <a:ext cx="6858000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CC44CA0-F8D8-CCAD-B495-F100C33D30A7}"/>
              </a:ext>
            </a:extLst>
          </p:cNvPr>
          <p:cNvGrpSpPr/>
          <p:nvPr/>
        </p:nvGrpSpPr>
        <p:grpSpPr>
          <a:xfrm>
            <a:off x="-3867924" y="-110775"/>
            <a:ext cx="3529935" cy="3712813"/>
            <a:chOff x="-3867924" y="-110775"/>
            <a:chExt cx="5870255" cy="61743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0D4996-3D83-FE10-49ED-64FD3FBE1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65881" y="473373"/>
              <a:ext cx="5115324" cy="418967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1A630A-996C-0911-7B62-BFEE2A2BE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67924" y="-110775"/>
              <a:ext cx="5870255" cy="6174379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993F845-9514-23F1-1A6B-57D50A4A52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66" y="1675087"/>
            <a:ext cx="4230687" cy="444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7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ACED-36A8-5CB9-5D95-63BE3694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6D732E-2C0F-FDC0-280F-1B2775A09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7193" y="1825625"/>
            <a:ext cx="461761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11663-0A53-C705-F5A1-BC263ADE1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8" y="235745"/>
            <a:ext cx="6715125" cy="666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95384-807F-DEAC-64BB-3F52A0D5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494" y="684213"/>
            <a:ext cx="67818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7C36EC-F8E5-21E3-31F5-7F123B3D7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964" y="799306"/>
            <a:ext cx="6896100" cy="6734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6F6691-67D8-1843-1246-E9E6AB21D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388" y="2393552"/>
            <a:ext cx="6715125" cy="678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D4EDB-0C8E-49EB-C5A7-3C1F643F9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896" y="2355452"/>
            <a:ext cx="6175699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07769A-8D1A-EB0E-8B08-B484C6FA9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7443" y="1460501"/>
            <a:ext cx="68294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4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E7F7D-8ED5-B7C8-4B6E-9F635F12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907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3ECDD5-0DAF-B0E0-A71A-85BF6F9FC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859">
            <a:off x="4378766" y="420165"/>
            <a:ext cx="7953375" cy="55721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C8C67-884F-7712-E408-CEA430520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3" y="1922496"/>
            <a:ext cx="5663180" cy="566318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43966F-2684-957E-F153-20DF84BFE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4590">
            <a:off x="4183681" y="1163357"/>
            <a:ext cx="5663180" cy="566318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83B657-9691-959D-B8CC-8BAC54D02902}"/>
              </a:ext>
            </a:extLst>
          </p:cNvPr>
          <p:cNvSpPr txBox="1">
            <a:spLocks/>
          </p:cNvSpPr>
          <p:nvPr/>
        </p:nvSpPr>
        <p:spPr>
          <a:xfrm rot="21109170">
            <a:off x="5289302" y="4124225"/>
            <a:ext cx="2863602" cy="208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4C398-93E1-4658-B073-C32272DBA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1951">
            <a:off x="7153390" y="2425721"/>
            <a:ext cx="5663180" cy="566318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882298E-A6DB-85A9-2E6C-A3FC50DA75B2}"/>
              </a:ext>
            </a:extLst>
          </p:cNvPr>
          <p:cNvGrpSpPr/>
          <p:nvPr/>
        </p:nvGrpSpPr>
        <p:grpSpPr>
          <a:xfrm rot="20818019">
            <a:off x="6418418" y="1908092"/>
            <a:ext cx="1852136" cy="1948091"/>
            <a:chOff x="-3867924" y="-110775"/>
            <a:chExt cx="5870255" cy="6174379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40F629-1223-959D-C2DE-64D743768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65881" y="473373"/>
              <a:ext cx="5115324" cy="41896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99632E-C18C-2F1B-1685-E6E046409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67924" y="-110775"/>
              <a:ext cx="5870255" cy="617437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D3E8771-3E39-A8F3-A96D-9AFEC44E87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0048">
            <a:off x="7376465" y="1850416"/>
            <a:ext cx="219106" cy="74548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66A198-8C51-6B73-2782-9CDD945C2F3A}"/>
              </a:ext>
            </a:extLst>
          </p:cNvPr>
          <p:cNvGrpSpPr/>
          <p:nvPr/>
        </p:nvGrpSpPr>
        <p:grpSpPr>
          <a:xfrm rot="590754">
            <a:off x="9559736" y="3243374"/>
            <a:ext cx="1969007" cy="1950166"/>
            <a:chOff x="-2475743" y="5144923"/>
            <a:chExt cx="3529935" cy="349615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3CDBB9-7342-506B-1662-6718C676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00578" y="5432066"/>
              <a:ext cx="3043761" cy="240109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CC42E2-6B5F-F895-0DEF-CFB6445F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75743" y="5144923"/>
              <a:ext cx="3529935" cy="349615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E9B8324-12AF-30C8-2D3F-9F1A461B8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2374">
            <a:off x="10814580" y="3320707"/>
            <a:ext cx="219106" cy="74548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3A455F-A98D-96A2-28C3-07D54EE9A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986">
            <a:off x="3042534" y="2758909"/>
            <a:ext cx="1814757" cy="168338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8CCB8E-04C6-EADD-FD37-1150BD64A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114">
            <a:off x="3656780" y="2755570"/>
            <a:ext cx="219106" cy="74548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B326CD-1F80-32F9-AF93-6B34DAE2D38D}"/>
              </a:ext>
            </a:extLst>
          </p:cNvPr>
          <p:cNvSpPr txBox="1"/>
          <p:nvPr/>
        </p:nvSpPr>
        <p:spPr>
          <a:xfrm rot="233227">
            <a:off x="7492179" y="674920"/>
            <a:ext cx="319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Century" panose="02040604050505020304" pitchFamily="18" charset="0"/>
                <a:cs typeface="Times New Roman" panose="02020603050405020304" pitchFamily="18" charset="0"/>
              </a:rPr>
              <a:t>OUR MEMBERS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8ACD0A-1ADF-E680-A5F5-E67F8211D55F}"/>
              </a:ext>
            </a:extLst>
          </p:cNvPr>
          <p:cNvSpPr txBox="1">
            <a:spLocks/>
          </p:cNvSpPr>
          <p:nvPr/>
        </p:nvSpPr>
        <p:spPr>
          <a:xfrm rot="559207">
            <a:off x="8381797" y="3343764"/>
            <a:ext cx="127980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Century" panose="02040604050505020304" pitchFamily="18" charset="0"/>
              </a:rPr>
              <a:t>Raphael Son Hing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EBA666-9193-374B-77CC-F912175441F3}"/>
              </a:ext>
            </a:extLst>
          </p:cNvPr>
          <p:cNvSpPr txBox="1">
            <a:spLocks/>
          </p:cNvSpPr>
          <p:nvPr/>
        </p:nvSpPr>
        <p:spPr>
          <a:xfrm rot="21136071">
            <a:off x="4835712" y="2509073"/>
            <a:ext cx="1519865" cy="4100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entury" panose="02040604050505020304" pitchFamily="18" charset="0"/>
              </a:rPr>
              <a:t>Magcinonke</a:t>
            </a:r>
            <a:r>
              <a:rPr lang="en-US" sz="1000">
                <a:latin typeface="Century" panose="02040604050505020304" pitchFamily="18" charset="0"/>
              </a:rPr>
              <a:t> Crosby </a:t>
            </a:r>
            <a:r>
              <a:rPr lang="en-US" sz="1000" err="1">
                <a:latin typeface="Century" panose="02040604050505020304" pitchFamily="18" charset="0"/>
              </a:rPr>
              <a:t>Maweyi</a:t>
            </a:r>
            <a:endParaRPr lang="en-US" sz="1000">
              <a:latin typeface="Century" panose="020406040505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F55B2D-9662-3214-7555-07B92C2A182D}"/>
              </a:ext>
            </a:extLst>
          </p:cNvPr>
          <p:cNvSpPr txBox="1">
            <a:spLocks/>
          </p:cNvSpPr>
          <p:nvPr/>
        </p:nvSpPr>
        <p:spPr>
          <a:xfrm>
            <a:off x="1669631" y="2971368"/>
            <a:ext cx="1420731" cy="419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strike="sngStrike" dirty="0">
                <a:latin typeface="Century" panose="02040604050505020304" pitchFamily="18" charset="0"/>
              </a:rPr>
              <a:t>Franklyn Heinrich Pedro</a:t>
            </a:r>
          </a:p>
          <a:p>
            <a:pPr algn="ctr"/>
            <a:endParaRPr lang="en-US" sz="1000" dirty="0">
              <a:latin typeface="Century" panose="020406040505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F8F710-8596-D5E7-890E-309865BCD8F9}"/>
              </a:ext>
            </a:extLst>
          </p:cNvPr>
          <p:cNvSpPr txBox="1">
            <a:spLocks/>
          </p:cNvSpPr>
          <p:nvPr/>
        </p:nvSpPr>
        <p:spPr>
          <a:xfrm rot="505744">
            <a:off x="8052265" y="5217475"/>
            <a:ext cx="2837315" cy="1538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Programmer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Manager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B4DCA-3E38-5DCA-BAE0-F24DCA6C5D6F}"/>
              </a:ext>
            </a:extLst>
          </p:cNvPr>
          <p:cNvSpPr txBox="1">
            <a:spLocks/>
          </p:cNvSpPr>
          <p:nvPr/>
        </p:nvSpPr>
        <p:spPr>
          <a:xfrm>
            <a:off x="1733465" y="4685844"/>
            <a:ext cx="2837315" cy="17146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ghjjjjjjjjj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E0F1F5-0233-7F75-CBAA-3203A1FBA77D}"/>
              </a:ext>
            </a:extLst>
          </p:cNvPr>
          <p:cNvSpPr txBox="1">
            <a:spLocks/>
          </p:cNvSpPr>
          <p:nvPr/>
        </p:nvSpPr>
        <p:spPr>
          <a:xfrm rot="505744">
            <a:off x="8308805" y="3820122"/>
            <a:ext cx="1175346" cy="10478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AGE: XXX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SEX: 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DOB: XX-XXX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ADDRESS: 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PHONE: XXXX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48140B-B9F5-AF05-43E7-C1BC13469742}"/>
              </a:ext>
            </a:extLst>
          </p:cNvPr>
          <p:cNvSpPr txBox="1">
            <a:spLocks/>
          </p:cNvSpPr>
          <p:nvPr/>
        </p:nvSpPr>
        <p:spPr>
          <a:xfrm rot="21074586">
            <a:off x="5047912" y="3054730"/>
            <a:ext cx="1175346" cy="10478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AGE: XXX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SEX: 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DOB: XX-XXX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ADDRESS: 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PHONE: XXXX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3CB938-03DA-D3A7-E96A-4BF7B64CF4DF}"/>
              </a:ext>
            </a:extLst>
          </p:cNvPr>
          <p:cNvSpPr txBox="1">
            <a:spLocks/>
          </p:cNvSpPr>
          <p:nvPr/>
        </p:nvSpPr>
        <p:spPr>
          <a:xfrm>
            <a:off x="1756472" y="3508774"/>
            <a:ext cx="1175346" cy="10478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AGE: XXX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SEX: 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DOB: XX-XXX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ADDRESS: XX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PHONE: XXXX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9D635D-E19D-AE49-F049-F93B94378F6D}"/>
              </a:ext>
            </a:extLst>
          </p:cNvPr>
          <p:cNvSpPr txBox="1">
            <a:spLocks/>
          </p:cNvSpPr>
          <p:nvPr/>
        </p:nvSpPr>
        <p:spPr>
          <a:xfrm rot="20563936">
            <a:off x="277758" y="3823245"/>
            <a:ext cx="892155" cy="20185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Introducing our team members…</a:t>
            </a:r>
          </a:p>
        </p:txBody>
      </p:sp>
    </p:spTree>
    <p:extLst>
      <p:ext uri="{BB962C8B-B14F-4D97-AF65-F5344CB8AC3E}">
        <p14:creationId xmlns:p14="http://schemas.microsoft.com/office/powerpoint/2010/main" val="2086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E7F7D-8ED5-B7C8-4B6E-9F635F12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907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DB05C6B-66A8-8843-CA58-827EECBC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5523">
            <a:off x="2062516" y="-172156"/>
            <a:ext cx="9566306" cy="77115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E72CA5-25D9-CB86-1FF2-EDAFD18DEC56}"/>
              </a:ext>
            </a:extLst>
          </p:cNvPr>
          <p:cNvSpPr txBox="1"/>
          <p:nvPr/>
        </p:nvSpPr>
        <p:spPr>
          <a:xfrm rot="21207083">
            <a:off x="7394286" y="1520521"/>
            <a:ext cx="319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Century" panose="020406040505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77283-B20A-1957-AE86-4D25ECB6459B}"/>
              </a:ext>
            </a:extLst>
          </p:cNvPr>
          <p:cNvSpPr txBox="1">
            <a:spLocks/>
          </p:cNvSpPr>
          <p:nvPr/>
        </p:nvSpPr>
        <p:spPr>
          <a:xfrm rot="21236121">
            <a:off x="7406510" y="2100535"/>
            <a:ext cx="3416111" cy="3242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Greetings, today, we will like to represent our organization called Blue Horizon.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of recently we have been tasked with Cargo fleet with the construction of a program, one that takes records of various information and data of a transportation network and allows further modification and organization in a manageable manner.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thus, we our efforts will be to construct a program that befits such a opportunity to manifest our efforts into this application.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33CBC-4CEA-D8BD-3D8A-95ACF70B20F5}"/>
              </a:ext>
            </a:extLst>
          </p:cNvPr>
          <p:cNvSpPr txBox="1">
            <a:spLocks/>
          </p:cNvSpPr>
          <p:nvPr/>
        </p:nvSpPr>
        <p:spPr>
          <a:xfrm rot="20563936">
            <a:off x="277758" y="3823245"/>
            <a:ext cx="892155" cy="20185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Who we are and our goals…</a:t>
            </a:r>
          </a:p>
        </p:txBody>
      </p:sp>
    </p:spTree>
    <p:extLst>
      <p:ext uri="{BB962C8B-B14F-4D97-AF65-F5344CB8AC3E}">
        <p14:creationId xmlns:p14="http://schemas.microsoft.com/office/powerpoint/2010/main" val="402381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E7F7D-8ED5-B7C8-4B6E-9F635F12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9071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D6BD8B-DB11-1038-BAEC-3D8E0FAA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5523">
            <a:off x="2062516" y="-172156"/>
            <a:ext cx="9566306" cy="77115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799D1-18C8-330C-2172-117BA3AAF8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5314">
            <a:off x="3319329" y="348057"/>
            <a:ext cx="7928001" cy="560534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22633D-311C-63A1-234F-E764B6B7F1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1940">
            <a:off x="2340254" y="994755"/>
            <a:ext cx="4526185" cy="624301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18B7F1-1B1F-FEA3-AA52-AFB5E2DA39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531">
            <a:off x="7251233" y="794999"/>
            <a:ext cx="4526185" cy="624301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B2B75-247A-D608-D4AE-3E03102A1D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531">
            <a:off x="6957313" y="1052246"/>
            <a:ext cx="4526185" cy="624301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3D723C8-2E63-7061-A256-28C423A76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49" y="1134510"/>
            <a:ext cx="3395020" cy="20680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95FE41-456E-1E75-68F9-AFEA8ACB2C0D}"/>
              </a:ext>
            </a:extLst>
          </p:cNvPr>
          <p:cNvSpPr txBox="1"/>
          <p:nvPr/>
        </p:nvSpPr>
        <p:spPr>
          <a:xfrm>
            <a:off x="2940395" y="1691550"/>
            <a:ext cx="3144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" panose="02040604050505020304" pitchFamily="18" charset="0"/>
                <a:cs typeface="Times New Roman" panose="02020603050405020304" pitchFamily="18" charset="0"/>
              </a:rPr>
              <a:t>PROBLEM DOMAIN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143FE-1C71-F296-85EC-CBDACEBFB82E}"/>
              </a:ext>
            </a:extLst>
          </p:cNvPr>
          <p:cNvSpPr txBox="1">
            <a:spLocks/>
          </p:cNvSpPr>
          <p:nvPr/>
        </p:nvSpPr>
        <p:spPr>
          <a:xfrm rot="21385824">
            <a:off x="3229473" y="3426131"/>
            <a:ext cx="2837315" cy="654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 we present an excerpt from the instructional documents.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F77147-8F6B-F2DB-05B0-2502EA07F8F7}"/>
              </a:ext>
            </a:extLst>
          </p:cNvPr>
          <p:cNvSpPr txBox="1">
            <a:spLocks/>
          </p:cNvSpPr>
          <p:nvPr/>
        </p:nvSpPr>
        <p:spPr>
          <a:xfrm rot="190824">
            <a:off x="8357203" y="2285834"/>
            <a:ext cx="2291471" cy="10368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system causes several errors on a daily basis.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361C31-512B-2AF1-DF06-C064F643DE0F}"/>
              </a:ext>
            </a:extLst>
          </p:cNvPr>
          <p:cNvSpPr txBox="1">
            <a:spLocks/>
          </p:cNvSpPr>
          <p:nvPr/>
        </p:nvSpPr>
        <p:spPr>
          <a:xfrm rot="190824">
            <a:off x="8206110" y="3625765"/>
            <a:ext cx="2374155" cy="11111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much time daily is consumed correcting for errors allotting to 3 or more hours per on average for office employees.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7BB636-0EE2-63B0-C1D4-7CEEAD26A24B}"/>
              </a:ext>
            </a:extLst>
          </p:cNvPr>
          <p:cNvSpPr txBox="1">
            <a:spLocks/>
          </p:cNvSpPr>
          <p:nvPr/>
        </p:nvSpPr>
        <p:spPr>
          <a:xfrm rot="190824">
            <a:off x="8069281" y="5107362"/>
            <a:ext cx="2409929" cy="11111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Costs are too high and a more efficient method is being researched.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8525C-CCDD-FCB5-68E0-2A2883A485EA}"/>
              </a:ext>
            </a:extLst>
          </p:cNvPr>
          <p:cNvSpPr txBox="1">
            <a:spLocks/>
          </p:cNvSpPr>
          <p:nvPr/>
        </p:nvSpPr>
        <p:spPr>
          <a:xfrm rot="20563936">
            <a:off x="277758" y="3823245"/>
            <a:ext cx="892155" cy="20185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We maintain a strict schedule…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51714-F7D0-E82D-FD68-C67F9B5DE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10831">
            <a:off x="2868593" y="4492410"/>
            <a:ext cx="3629965" cy="16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0F7A4E-E709-6453-4061-921054BAB3C0}"/>
              </a:ext>
            </a:extLst>
          </p:cNvPr>
          <p:cNvSpPr txBox="1">
            <a:spLocks/>
          </p:cNvSpPr>
          <p:nvPr/>
        </p:nvSpPr>
        <p:spPr>
          <a:xfrm rot="190824">
            <a:off x="7859406" y="1428245"/>
            <a:ext cx="2837315" cy="636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Furthermore, we have divulged further and have summarized other potential issues..</a:t>
            </a:r>
          </a:p>
        </p:txBody>
      </p:sp>
    </p:spTree>
    <p:extLst>
      <p:ext uri="{BB962C8B-B14F-4D97-AF65-F5344CB8AC3E}">
        <p14:creationId xmlns:p14="http://schemas.microsoft.com/office/powerpoint/2010/main" val="244340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E7F7D-8ED5-B7C8-4B6E-9F635F12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907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C2F22E5-AB04-6E83-DB33-CB6FFC08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59" y="889485"/>
            <a:ext cx="7775705" cy="56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0C7A10-3215-4D6D-4C60-0DBF50F61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4690">
            <a:off x="8927213" y="-3271202"/>
            <a:ext cx="5443538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686A6-F261-AC33-ECE2-20CD499F6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6519">
            <a:off x="5008027" y="-1309120"/>
            <a:ext cx="3945813" cy="29338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59F509-FCD5-ACE5-9EDF-E480E9195C3B}"/>
              </a:ext>
            </a:extLst>
          </p:cNvPr>
          <p:cNvSpPr txBox="1"/>
          <p:nvPr/>
        </p:nvSpPr>
        <p:spPr>
          <a:xfrm rot="21326048">
            <a:off x="5408922" y="481337"/>
            <a:ext cx="314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" panose="02040604050505020304" pitchFamily="18" charset="0"/>
                <a:cs typeface="Times New Roman" panose="02020603050405020304" pitchFamily="18" charset="0"/>
              </a:rPr>
              <a:t>SWOT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088A4-4600-9705-237A-D8EA3C6E291A}"/>
              </a:ext>
            </a:extLst>
          </p:cNvPr>
          <p:cNvSpPr txBox="1">
            <a:spLocks/>
          </p:cNvSpPr>
          <p:nvPr/>
        </p:nvSpPr>
        <p:spPr>
          <a:xfrm rot="20563936">
            <a:off x="277758" y="3823245"/>
            <a:ext cx="892155" cy="20185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Screenshots of the app…</a:t>
            </a:r>
          </a:p>
          <a:p>
            <a:endParaRPr lang="en-US" sz="1100" dirty="0"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Designs are may be subject to change in the future…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6C2B8-A915-0E63-5FD0-0B0DE13FFC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9576">
            <a:off x="2669653" y="163739"/>
            <a:ext cx="3254332" cy="4488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0939B-0ED4-CCAA-FDDD-8626EE4FE5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5106">
            <a:off x="7542522" y="570073"/>
            <a:ext cx="3254332" cy="4488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5D23A-EDC5-2A27-FABB-DF5641B4AA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466" y="3153410"/>
            <a:ext cx="3254332" cy="4488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E0CAF-D10E-AE6F-6313-09BA94ACE3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2879" y="2954654"/>
            <a:ext cx="3254332" cy="4488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4A9B21-323C-B565-8E66-B6E77C142865}"/>
              </a:ext>
            </a:extLst>
          </p:cNvPr>
          <p:cNvSpPr txBox="1">
            <a:spLocks/>
          </p:cNvSpPr>
          <p:nvPr/>
        </p:nvSpPr>
        <p:spPr>
          <a:xfrm rot="21146141">
            <a:off x="2428967" y="1214616"/>
            <a:ext cx="3637538" cy="25068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Strengths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</a:t>
            </a: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 updates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14DF8D-809F-55AE-94EC-115EE41DB078}"/>
              </a:ext>
            </a:extLst>
          </p:cNvPr>
          <p:cNvSpPr txBox="1">
            <a:spLocks/>
          </p:cNvSpPr>
          <p:nvPr/>
        </p:nvSpPr>
        <p:spPr>
          <a:xfrm rot="187902">
            <a:off x="7449863" y="1686022"/>
            <a:ext cx="2765712" cy="20428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Weakness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Cannot process unrelated information</a:t>
            </a: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Requires internet connection</a:t>
            </a: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Z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Incompatible devices may not work</a:t>
            </a: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439B46-BD7E-A6F5-2C1B-0A7D2159DAF0}"/>
              </a:ext>
            </a:extLst>
          </p:cNvPr>
          <p:cNvSpPr txBox="1">
            <a:spLocks/>
          </p:cNvSpPr>
          <p:nvPr/>
        </p:nvSpPr>
        <p:spPr>
          <a:xfrm>
            <a:off x="2103404" y="4337793"/>
            <a:ext cx="3170559" cy="2165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Opportunities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endParaRPr lang="en-US" sz="1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app is currently in demand</a:t>
            </a: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Iconic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79A02-602C-FE77-B831-879DC96ACCB6}"/>
              </a:ext>
            </a:extLst>
          </p:cNvPr>
          <p:cNvSpPr txBox="1">
            <a:spLocks/>
          </p:cNvSpPr>
          <p:nvPr/>
        </p:nvSpPr>
        <p:spPr>
          <a:xfrm>
            <a:off x="6517316" y="4418534"/>
            <a:ext cx="2014548" cy="11524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ZA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Threats</a:t>
            </a: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ZA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Competitive Apps</a:t>
            </a:r>
          </a:p>
          <a:p>
            <a:pPr marL="171450" indent="-1714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ZA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technology may outdate or app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6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E7F7D-8ED5-B7C8-4B6E-9F635F12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9071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D6BD8B-DB11-1038-BAEC-3D8E0FAA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5523">
            <a:off x="2060355" y="-119475"/>
            <a:ext cx="9566306" cy="77115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18B7F1-1B1F-FEA3-AA52-AFB5E2DA39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531">
            <a:off x="7251233" y="794999"/>
            <a:ext cx="4526185" cy="624301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B2B75-247A-D608-D4AE-3E03102A1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531">
            <a:off x="6877413" y="1052246"/>
            <a:ext cx="4526185" cy="624301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B7137-91BD-2AF0-27F3-874C4CB8AAC3}"/>
              </a:ext>
            </a:extLst>
          </p:cNvPr>
          <p:cNvSpPr txBox="1">
            <a:spLocks/>
          </p:cNvSpPr>
          <p:nvPr/>
        </p:nvSpPr>
        <p:spPr>
          <a:xfrm rot="20563936">
            <a:off x="277758" y="3823245"/>
            <a:ext cx="892155" cy="20185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Hoping to establish beneficial relations that can cooperate again in the future…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F8E630-DA50-BB6F-F332-3CBF0F796D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9626">
            <a:off x="1941372" y="598638"/>
            <a:ext cx="10197781" cy="624301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6C6BEE-D962-3801-C9A3-DFA52CE40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30950">
            <a:off x="2946985" y="1986358"/>
            <a:ext cx="3571561" cy="3759121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3D723C8-2E63-7061-A256-28C423A76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890" y="752001"/>
            <a:ext cx="3395020" cy="20680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95FE41-456E-1E75-68F9-AFEA8ACB2C0D}"/>
              </a:ext>
            </a:extLst>
          </p:cNvPr>
          <p:cNvSpPr txBox="1"/>
          <p:nvPr/>
        </p:nvSpPr>
        <p:spPr>
          <a:xfrm>
            <a:off x="6012146" y="1634424"/>
            <a:ext cx="314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" panose="02040604050505020304" pitchFamily="18" charset="0"/>
                <a:cs typeface="Times New Roman" panose="02020603050405020304" pitchFamily="18" charset="0"/>
              </a:rPr>
              <a:t>MILESTONES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7371E6-D556-D8F3-3782-DEA98B1309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74685">
            <a:off x="6543773" y="1317377"/>
            <a:ext cx="4155216" cy="722137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583B36-E998-A331-E715-4398CC7B3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23872">
            <a:off x="5900866" y="3597360"/>
            <a:ext cx="3158839" cy="30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6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E7F7D-8ED5-B7C8-4B6E-9F635F12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907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C2F22E5-AB04-6E83-DB33-CB6FFC08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59" y="889485"/>
            <a:ext cx="7775705" cy="56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0C7A10-3215-4D6D-4C60-0DBF50F61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4690">
            <a:off x="8927213" y="-3271202"/>
            <a:ext cx="5443538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088A4-4600-9705-237A-D8EA3C6E291A}"/>
              </a:ext>
            </a:extLst>
          </p:cNvPr>
          <p:cNvSpPr txBox="1">
            <a:spLocks/>
          </p:cNvSpPr>
          <p:nvPr/>
        </p:nvSpPr>
        <p:spPr>
          <a:xfrm rot="20563936">
            <a:off x="277758" y="3823245"/>
            <a:ext cx="892155" cy="20185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The standard login and register options..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AC5B6-AC19-008E-5E05-E4C9B4023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19" y="-72493"/>
            <a:ext cx="6858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8346A-A407-BB30-1B4B-C59D1C77F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1101" y="1273201"/>
            <a:ext cx="3882638" cy="4311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209A0-D90C-9D79-3156-6E6894A0E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81" y="742947"/>
            <a:ext cx="4859678" cy="628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686A6-F261-AC33-ECE2-20CD499F62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6519">
            <a:off x="5008027" y="-1309120"/>
            <a:ext cx="3945813" cy="29338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59F509-FCD5-ACE5-9EDF-E480E9195C3B}"/>
              </a:ext>
            </a:extLst>
          </p:cNvPr>
          <p:cNvSpPr txBox="1"/>
          <p:nvPr/>
        </p:nvSpPr>
        <p:spPr>
          <a:xfrm rot="21326048">
            <a:off x="5408922" y="265894"/>
            <a:ext cx="3144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" panose="02040604050505020304" pitchFamily="18" charset="0"/>
                <a:cs typeface="Times New Roman" panose="02020603050405020304" pitchFamily="18" charset="0"/>
              </a:rPr>
              <a:t>LOGIN and 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B3156-CB3D-33C2-F611-27867B6CAA42}"/>
              </a:ext>
            </a:extLst>
          </p:cNvPr>
          <p:cNvSpPr txBox="1">
            <a:spLocks/>
          </p:cNvSpPr>
          <p:nvPr/>
        </p:nvSpPr>
        <p:spPr>
          <a:xfrm>
            <a:off x="7431032" y="2364636"/>
            <a:ext cx="3416111" cy="3242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typical of all sites, we present to you our login and register option.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this we can welcome new users or authenticate an existing one.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password identification exclusive to the user must be coded in before access to the other options to the program.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course, for newcomers, simply press the new user option, and your information will be recorded into the database, which upon then you can use to login in thereafter.</a:t>
            </a:r>
          </a:p>
        </p:txBody>
      </p:sp>
    </p:spTree>
    <p:extLst>
      <p:ext uri="{BB962C8B-B14F-4D97-AF65-F5344CB8AC3E}">
        <p14:creationId xmlns:p14="http://schemas.microsoft.com/office/powerpoint/2010/main" val="193014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E7F7D-8ED5-B7C8-4B6E-9F635F12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907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C2F22E5-AB04-6E83-DB33-CB6FFC08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59" y="889485"/>
            <a:ext cx="7775705" cy="56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0C7A10-3215-4D6D-4C60-0DBF50F61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4690">
            <a:off x="8927213" y="-3271202"/>
            <a:ext cx="5443538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088A4-4600-9705-237A-D8EA3C6E291A}"/>
              </a:ext>
            </a:extLst>
          </p:cNvPr>
          <p:cNvSpPr txBox="1">
            <a:spLocks/>
          </p:cNvSpPr>
          <p:nvPr/>
        </p:nvSpPr>
        <p:spPr>
          <a:xfrm rot="20563936">
            <a:off x="277758" y="3823245"/>
            <a:ext cx="892155" cy="20185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Adding records to the 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C686A6-F261-AC33-ECE2-20CD499F6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6519">
            <a:off x="5008027" y="-1309120"/>
            <a:ext cx="3945813" cy="29338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59F509-FCD5-ACE5-9EDF-E480E9195C3B}"/>
              </a:ext>
            </a:extLst>
          </p:cNvPr>
          <p:cNvSpPr txBox="1"/>
          <p:nvPr/>
        </p:nvSpPr>
        <p:spPr>
          <a:xfrm rot="21326048">
            <a:off x="5408922" y="50450"/>
            <a:ext cx="31440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" panose="02040604050505020304" pitchFamily="18" charset="0"/>
                <a:cs typeface="Times New Roman" panose="02020603050405020304" pitchFamily="18" charset="0"/>
              </a:rPr>
              <a:t>ADD trip, vehicles, employees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F0B5C8-67F8-6601-B6DF-0033471A49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31" y="1537186"/>
            <a:ext cx="4526185" cy="624301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4BC843-D3C4-10E0-A25E-72F0DE8E54B7}"/>
              </a:ext>
            </a:extLst>
          </p:cNvPr>
          <p:cNvSpPr txBox="1">
            <a:spLocks/>
          </p:cNvSpPr>
          <p:nvPr/>
        </p:nvSpPr>
        <p:spPr>
          <a:xfrm>
            <a:off x="5099018" y="2660958"/>
            <a:ext cx="3416111" cy="3242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main feature of this application. The ability to quickly add relevant information to a database in a concise and easy to understand manner, 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various options to this feature, accessed via drop down menu. This include options to add information about trip, vehicles and employees.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selected, prompts will occupy the UI of the selected variable. Simply input the required data and confirm to add the information to the database.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strength of this operation is that the components are brought into the infertile state allowing users to impress the information efficiently.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795B86-D393-8B3C-9C89-00E5A144D5F7}"/>
              </a:ext>
            </a:extLst>
          </p:cNvPr>
          <p:cNvGrpSpPr/>
          <p:nvPr/>
        </p:nvGrpSpPr>
        <p:grpSpPr>
          <a:xfrm>
            <a:off x="1083026" y="2717507"/>
            <a:ext cx="4209034" cy="4983397"/>
            <a:chOff x="2177082" y="628073"/>
            <a:chExt cx="4209034" cy="49833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C8BB69C-5964-97A7-EF1C-41011BE6C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50869" y="1045006"/>
              <a:ext cx="3496373" cy="347157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7209A0-D90C-9D79-3156-6E6894A0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082" y="628073"/>
              <a:ext cx="4209034" cy="498339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F10CD4-F9C2-21AA-2EEC-4F1973DBBBFA}"/>
              </a:ext>
            </a:extLst>
          </p:cNvPr>
          <p:cNvGrpSpPr/>
          <p:nvPr/>
        </p:nvGrpSpPr>
        <p:grpSpPr>
          <a:xfrm>
            <a:off x="8377578" y="1979365"/>
            <a:ext cx="4209034" cy="4983397"/>
            <a:chOff x="8585931" y="2654536"/>
            <a:chExt cx="4209034" cy="49833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0A2B088-A3D5-E740-7C73-DA9E3C04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3902" y="3117378"/>
              <a:ext cx="3318485" cy="33514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262C22-941C-3B2F-4160-9709EE30D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931" y="2654536"/>
              <a:ext cx="4209034" cy="4983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05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E7F7D-8ED5-B7C8-4B6E-9F635F12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907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C2F22E5-AB04-6E83-DB33-CB6FFC08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59" y="889485"/>
            <a:ext cx="7775705" cy="56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0C7A10-3215-4D6D-4C60-0DBF50F61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4690">
            <a:off x="8927213" y="-3271202"/>
            <a:ext cx="5443538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088A4-4600-9705-237A-D8EA3C6E291A}"/>
              </a:ext>
            </a:extLst>
          </p:cNvPr>
          <p:cNvSpPr txBox="1">
            <a:spLocks/>
          </p:cNvSpPr>
          <p:nvPr/>
        </p:nvSpPr>
        <p:spPr>
          <a:xfrm rot="20563936">
            <a:off x="277758" y="3823245"/>
            <a:ext cx="892155" cy="20185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100" dirty="0">
                <a:latin typeface="Bradley Hand ITC" panose="03070402050302030203" pitchFamily="66" charset="0"/>
                <a:cs typeface="Times New Roman" panose="02020603050405020304" pitchFamily="18" charset="0"/>
              </a:rPr>
              <a:t>Removing mistaken records.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AC5B6-AC19-008E-5E05-E4C9B4023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23" y="355107"/>
            <a:ext cx="6858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686A6-F261-AC33-ECE2-20CD499F6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6519">
            <a:off x="5008027" y="-1309120"/>
            <a:ext cx="3945813" cy="29338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59F509-FCD5-ACE5-9EDF-E480E9195C3B}"/>
              </a:ext>
            </a:extLst>
          </p:cNvPr>
          <p:cNvSpPr txBox="1"/>
          <p:nvPr/>
        </p:nvSpPr>
        <p:spPr>
          <a:xfrm rot="21326048">
            <a:off x="5408922" y="50450"/>
            <a:ext cx="31440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" panose="02040604050505020304" pitchFamily="18" charset="0"/>
                <a:cs typeface="Times New Roman" panose="02020603050405020304" pitchFamily="18" charset="0"/>
              </a:rPr>
              <a:t>REMOVE trip, vehicles, employees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B3156-CB3D-33C2-F611-27867B6CAA42}"/>
              </a:ext>
            </a:extLst>
          </p:cNvPr>
          <p:cNvSpPr txBox="1">
            <a:spLocks/>
          </p:cNvSpPr>
          <p:nvPr/>
        </p:nvSpPr>
        <p:spPr>
          <a:xfrm>
            <a:off x="4472582" y="2447875"/>
            <a:ext cx="3416111" cy="3242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accidents happen.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Perhaps, a simple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misclick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incorrect information is uploaded.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preparation for such an event, we have included this feature.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Similiter to inputting data, there are drop-drop selection for various categories.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selecting one of them and navigating the correct record, either by input a code or via drop down menu, we can remove the information from the database,.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43BD4-C0AB-B005-083C-C3CA20171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2438" y="1422456"/>
            <a:ext cx="3978004" cy="3884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209A0-D90C-9D79-3156-6E6894A0EC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31" y="962883"/>
            <a:ext cx="4859678" cy="56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727</Words>
  <Application>Microsoft Office PowerPoint</Application>
  <PresentationFormat>Widescreen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Bradley Hand ITC</vt:lpstr>
      <vt:lpstr>Calibri</vt:lpstr>
      <vt:lpstr>Calibri Light</vt:lpstr>
      <vt:lpstr>Century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Raphael James Son Hing</dc:creator>
  <cp:lastModifiedBy>Raphael James Son Hing</cp:lastModifiedBy>
  <cp:revision>17</cp:revision>
  <dcterms:created xsi:type="dcterms:W3CDTF">2022-10-08T13:22:47Z</dcterms:created>
  <dcterms:modified xsi:type="dcterms:W3CDTF">2022-10-24T06:33:05Z</dcterms:modified>
</cp:coreProperties>
</file>